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59" r:id="rId5"/>
    <p:sldId id="265" r:id="rId6"/>
    <p:sldId id="278" r:id="rId7"/>
    <p:sldId id="262" r:id="rId8"/>
    <p:sldId id="260" r:id="rId9"/>
    <p:sldId id="266" r:id="rId10"/>
    <p:sldId id="279" r:id="rId11"/>
    <p:sldId id="281" r:id="rId12"/>
    <p:sldId id="261" r:id="rId13"/>
    <p:sldId id="269" r:id="rId14"/>
    <p:sldId id="268" r:id="rId15"/>
    <p:sldId id="280" r:id="rId16"/>
    <p:sldId id="264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ng Hu" initials="QH" lastIdx="1" clrIdx="0">
    <p:extLst>
      <p:ext uri="{19B8F6BF-5375-455C-9EA6-DF929625EA0E}">
        <p15:presenceInfo xmlns:p15="http://schemas.microsoft.com/office/powerpoint/2012/main" userId="55a39c9559e905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272"/>
    <a:srgbClr val="353535"/>
    <a:srgbClr val="CFE0F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8" autoAdjust="0"/>
    <p:restoredTop sz="94660"/>
  </p:normalViewPr>
  <p:slideViewPr>
    <p:cSldViewPr>
      <p:cViewPr varScale="1">
        <p:scale>
          <a:sx n="100" d="100"/>
          <a:sy n="100" d="100"/>
        </p:scale>
        <p:origin x="122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42D50F-F441-49A8-9D0C-0E649A28A696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9BE9B80-5AC0-405F-88D4-BDB0E6B60E24}">
      <dgm:prSet phldrT="[文本]" custT="1"/>
      <dgm:spPr>
        <a:solidFill>
          <a:srgbClr val="235272"/>
        </a:solidFill>
      </dgm:spPr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rPr>
            <a:t>屏幕自适应</a:t>
          </a:r>
        </a:p>
      </dgm:t>
    </dgm:pt>
    <dgm:pt modelId="{348F41B3-C111-4470-956D-995C3DAD9E2D}" type="parTrans" cxnId="{178E7084-9D98-4838-87BB-35141B8E4066}">
      <dgm:prSet/>
      <dgm:spPr/>
      <dgm:t>
        <a:bodyPr/>
        <a:lstStyle/>
        <a:p>
          <a:endParaRPr lang="zh-CN" altLang="en-US" sz="1400"/>
        </a:p>
      </dgm:t>
    </dgm:pt>
    <dgm:pt modelId="{8E9629DE-ED26-4465-8490-79907DD19A50}" type="sibTrans" cxnId="{178E7084-9D98-4838-87BB-35141B8E4066}">
      <dgm:prSet/>
      <dgm:spPr/>
      <dgm:t>
        <a:bodyPr/>
        <a:lstStyle/>
        <a:p>
          <a:endParaRPr lang="zh-CN" altLang="en-US" sz="1400"/>
        </a:p>
      </dgm:t>
    </dgm:pt>
    <dgm:pt modelId="{0B858C12-E963-49E7-A212-BD927EED08BA}">
      <dgm:prSet phldrT="[文本]" custT="1"/>
      <dgm:spPr>
        <a:solidFill>
          <a:schemeClr val="bg1">
            <a:lumMod val="85000"/>
            <a:alpha val="91000"/>
          </a:schemeClr>
        </a:solidFill>
      </dgm:spPr>
      <dgm:t>
        <a:bodyPr/>
        <a:lstStyle/>
        <a:p>
          <a:r>
            <a:rPr lang="zh-CN" altLang="en-US" sz="2000" dirty="0">
              <a:latin typeface="黑体" panose="02010609060101010101" pitchFamily="49" charset="-122"/>
              <a:ea typeface="黑体" panose="02010609060101010101" pitchFamily="49" charset="-122"/>
            </a:rPr>
            <a:t>未能自动获得屏幕尺寸</a:t>
          </a:r>
        </a:p>
      </dgm:t>
    </dgm:pt>
    <dgm:pt modelId="{CE041E3F-8287-4D9C-8A71-30C774F3A7BF}" type="parTrans" cxnId="{05D626AD-579B-48DE-9152-2ABB3B7DFAEB}">
      <dgm:prSet/>
      <dgm:spPr/>
      <dgm:t>
        <a:bodyPr/>
        <a:lstStyle/>
        <a:p>
          <a:endParaRPr lang="zh-CN" altLang="en-US" sz="1400"/>
        </a:p>
      </dgm:t>
    </dgm:pt>
    <dgm:pt modelId="{116DFDB4-FC0B-408F-80D9-8DF4E7933597}" type="sibTrans" cxnId="{05D626AD-579B-48DE-9152-2ABB3B7DFAEB}">
      <dgm:prSet/>
      <dgm:spPr/>
      <dgm:t>
        <a:bodyPr/>
        <a:lstStyle/>
        <a:p>
          <a:endParaRPr lang="zh-CN" altLang="en-US" sz="1400"/>
        </a:p>
      </dgm:t>
    </dgm:pt>
    <dgm:pt modelId="{F281704A-5E84-4835-AE68-D07DA2FC6C7F}">
      <dgm:prSet phldrT="[文本]" custT="1"/>
      <dgm:spPr>
        <a:solidFill>
          <a:schemeClr val="bg1">
            <a:lumMod val="85000"/>
            <a:alpha val="91000"/>
          </a:schemeClr>
        </a:solidFill>
      </dgm:spPr>
      <dgm:t>
        <a:bodyPr/>
        <a:lstStyle/>
        <a:p>
          <a:r>
            <a:rPr lang="zh-CN" altLang="en-US" sz="2000" dirty="0">
              <a:latin typeface="黑体" panose="02010609060101010101" pitchFamily="49" charset="-122"/>
              <a:ea typeface="黑体" panose="02010609060101010101" pitchFamily="49" charset="-122"/>
            </a:rPr>
            <a:t>适应屏幕后增强游戏体验</a:t>
          </a:r>
        </a:p>
      </dgm:t>
    </dgm:pt>
    <dgm:pt modelId="{7E9AD207-F279-43F3-8D3D-7642A7653ED1}" type="parTrans" cxnId="{FFDB5444-8818-4F8C-9E73-5DBE51784D58}">
      <dgm:prSet/>
      <dgm:spPr/>
      <dgm:t>
        <a:bodyPr/>
        <a:lstStyle/>
        <a:p>
          <a:endParaRPr lang="zh-CN" altLang="en-US" sz="1400"/>
        </a:p>
      </dgm:t>
    </dgm:pt>
    <dgm:pt modelId="{17987E06-BA63-4863-8517-9B800F9F1B26}" type="sibTrans" cxnId="{FFDB5444-8818-4F8C-9E73-5DBE51784D58}">
      <dgm:prSet/>
      <dgm:spPr/>
      <dgm:t>
        <a:bodyPr/>
        <a:lstStyle/>
        <a:p>
          <a:endParaRPr lang="zh-CN" altLang="en-US" sz="1400"/>
        </a:p>
      </dgm:t>
    </dgm:pt>
    <dgm:pt modelId="{C5052071-EC32-435C-BFD0-F1520282363B}">
      <dgm:prSet phldrT="[文本]" custT="1"/>
      <dgm:spPr>
        <a:solidFill>
          <a:srgbClr val="235272"/>
        </a:solidFill>
      </dgm:spPr>
      <dgm:t>
        <a:bodyPr/>
        <a:lstStyle/>
        <a:p>
          <a:r>
            <a: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rPr>
            <a:t>UI</a:t>
          </a:r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rPr>
            <a:t>界面</a:t>
          </a:r>
        </a:p>
      </dgm:t>
    </dgm:pt>
    <dgm:pt modelId="{FE2EA6F3-AED2-4C72-A099-7E24A7EAC77D}" type="parTrans" cxnId="{A319787C-BAF9-4549-9751-83BE5823FEB2}">
      <dgm:prSet/>
      <dgm:spPr/>
      <dgm:t>
        <a:bodyPr/>
        <a:lstStyle/>
        <a:p>
          <a:endParaRPr lang="zh-CN" altLang="en-US" sz="1400"/>
        </a:p>
      </dgm:t>
    </dgm:pt>
    <dgm:pt modelId="{4D2968EA-0825-4914-B335-733286ED0976}" type="sibTrans" cxnId="{A319787C-BAF9-4549-9751-83BE5823FEB2}">
      <dgm:prSet/>
      <dgm:spPr/>
      <dgm:t>
        <a:bodyPr/>
        <a:lstStyle/>
        <a:p>
          <a:endParaRPr lang="zh-CN" altLang="en-US" sz="1400"/>
        </a:p>
      </dgm:t>
    </dgm:pt>
    <dgm:pt modelId="{A9223FD1-B33A-410C-B30E-3EC5BAEC6165}">
      <dgm:prSet phldrT="[文本]" custT="1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r>
            <a:rPr lang="zh-CN" altLang="en-US" sz="2000" dirty="0">
              <a:latin typeface="黑体" panose="02010609060101010101" pitchFamily="49" charset="-122"/>
              <a:ea typeface="黑体" panose="02010609060101010101" pitchFamily="49" charset="-122"/>
            </a:rPr>
            <a:t>无</a:t>
          </a:r>
          <a:r>
            <a:rPr lang="en-US" altLang="zh-CN" sz="2000" dirty="0">
              <a:latin typeface="黑体" panose="02010609060101010101" pitchFamily="49" charset="-122"/>
              <a:ea typeface="黑体" panose="02010609060101010101" pitchFamily="49" charset="-122"/>
            </a:rPr>
            <a:t>UI</a:t>
          </a:r>
          <a:r>
            <a:rPr lang="zh-CN" altLang="en-US" sz="2000" dirty="0">
              <a:latin typeface="黑体" panose="02010609060101010101" pitchFamily="49" charset="-122"/>
              <a:ea typeface="黑体" panose="02010609060101010101" pitchFamily="49" charset="-122"/>
            </a:rPr>
            <a:t>界面，操作不好控制</a:t>
          </a:r>
        </a:p>
      </dgm:t>
    </dgm:pt>
    <dgm:pt modelId="{B503E694-93D1-4852-98E7-41E587A97B0B}" type="parTrans" cxnId="{4890E3ED-4AF9-4E0A-AFFC-E97520A88F59}">
      <dgm:prSet/>
      <dgm:spPr/>
      <dgm:t>
        <a:bodyPr/>
        <a:lstStyle/>
        <a:p>
          <a:endParaRPr lang="zh-CN" altLang="en-US" sz="1400"/>
        </a:p>
      </dgm:t>
    </dgm:pt>
    <dgm:pt modelId="{E1E764F2-546A-4803-9863-4C38013EFBD3}" type="sibTrans" cxnId="{4890E3ED-4AF9-4E0A-AFFC-E97520A88F59}">
      <dgm:prSet/>
      <dgm:spPr/>
      <dgm:t>
        <a:bodyPr/>
        <a:lstStyle/>
        <a:p>
          <a:endParaRPr lang="zh-CN" altLang="en-US" sz="1400"/>
        </a:p>
      </dgm:t>
    </dgm:pt>
    <dgm:pt modelId="{F15C4335-AF8E-42C1-9704-F907F2BBEAC0}">
      <dgm:prSet phldrT="[文本]" custT="1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r>
            <a:rPr lang="zh-CN" altLang="en-US" sz="2000" dirty="0">
              <a:latin typeface="黑体" panose="02010609060101010101" pitchFamily="49" charset="-122"/>
              <a:ea typeface="黑体" panose="02010609060101010101" pitchFamily="49" charset="-122"/>
            </a:rPr>
            <a:t>设计</a:t>
          </a:r>
          <a:r>
            <a:rPr lang="en-US" altLang="zh-CN" sz="2000" dirty="0">
              <a:latin typeface="黑体" panose="02010609060101010101" pitchFamily="49" charset="-122"/>
              <a:ea typeface="黑体" panose="02010609060101010101" pitchFamily="49" charset="-122"/>
            </a:rPr>
            <a:t>UI</a:t>
          </a:r>
          <a:r>
            <a:rPr lang="zh-CN" altLang="en-US" sz="2000" dirty="0">
              <a:latin typeface="黑体" panose="02010609060101010101" pitchFamily="49" charset="-122"/>
              <a:ea typeface="黑体" panose="02010609060101010101" pitchFamily="49" charset="-122"/>
            </a:rPr>
            <a:t>界面增强游戏体验</a:t>
          </a:r>
        </a:p>
      </dgm:t>
    </dgm:pt>
    <dgm:pt modelId="{0FECB17D-4021-4668-9EBF-59EC3CE3F720}" type="parTrans" cxnId="{CA723CD5-C308-46EC-941C-15C2B54ACC62}">
      <dgm:prSet/>
      <dgm:spPr/>
      <dgm:t>
        <a:bodyPr/>
        <a:lstStyle/>
        <a:p>
          <a:endParaRPr lang="zh-CN" altLang="en-US" sz="1400"/>
        </a:p>
      </dgm:t>
    </dgm:pt>
    <dgm:pt modelId="{BD6B3EF6-6904-449C-8FDF-E7F6214EE0FC}" type="sibTrans" cxnId="{CA723CD5-C308-46EC-941C-15C2B54ACC62}">
      <dgm:prSet/>
      <dgm:spPr/>
      <dgm:t>
        <a:bodyPr/>
        <a:lstStyle/>
        <a:p>
          <a:endParaRPr lang="zh-CN" altLang="en-US" sz="1400"/>
        </a:p>
      </dgm:t>
    </dgm:pt>
    <dgm:pt modelId="{DC953C07-62B0-46D2-BAF1-D213E379299D}">
      <dgm:prSet phldrT="[文本]" custT="1"/>
      <dgm:spPr>
        <a:solidFill>
          <a:srgbClr val="235272"/>
        </a:solidFill>
      </dgm:spPr>
      <dgm:t>
        <a:bodyPr/>
        <a:lstStyle/>
        <a:p>
          <a:r>
            <a: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rPr>
            <a:t>关卡</a:t>
          </a:r>
        </a:p>
      </dgm:t>
    </dgm:pt>
    <dgm:pt modelId="{0916FC30-1CD1-4329-A3E8-9A24DDD16B54}" type="parTrans" cxnId="{0472D758-BCC0-4A37-8916-88772E76595A}">
      <dgm:prSet/>
      <dgm:spPr/>
      <dgm:t>
        <a:bodyPr/>
        <a:lstStyle/>
        <a:p>
          <a:endParaRPr lang="zh-CN" altLang="en-US" sz="1400"/>
        </a:p>
      </dgm:t>
    </dgm:pt>
    <dgm:pt modelId="{54DFE735-8243-479F-A076-8E4976E5C5D0}" type="sibTrans" cxnId="{0472D758-BCC0-4A37-8916-88772E76595A}">
      <dgm:prSet/>
      <dgm:spPr/>
      <dgm:t>
        <a:bodyPr/>
        <a:lstStyle/>
        <a:p>
          <a:endParaRPr lang="zh-CN" altLang="en-US" sz="1400"/>
        </a:p>
      </dgm:t>
    </dgm:pt>
    <dgm:pt modelId="{49BE282A-E8C9-4AAA-AE27-D99C69810B89}">
      <dgm:prSet phldrT="[文本]" custT="1"/>
      <dgm:spPr>
        <a:solidFill>
          <a:schemeClr val="bg1">
            <a:lumMod val="65000"/>
            <a:alpha val="90000"/>
          </a:schemeClr>
        </a:solidFill>
      </dgm:spPr>
      <dgm:t>
        <a:bodyPr/>
        <a:lstStyle/>
        <a:p>
          <a:r>
            <a:rPr lang="zh-CN" altLang="en-US" sz="2000" dirty="0">
              <a:latin typeface="黑体" panose="02010609060101010101" pitchFamily="49" charset="-122"/>
              <a:ea typeface="黑体" panose="02010609060101010101" pitchFamily="49" charset="-122"/>
            </a:rPr>
            <a:t>尽可能增加关卡</a:t>
          </a:r>
        </a:p>
      </dgm:t>
    </dgm:pt>
    <dgm:pt modelId="{2A5D5E5E-8A7C-4D3A-B171-9BEAEE52D7C7}" type="parTrans" cxnId="{E7D75621-B250-4562-8381-C225BA9D8F62}">
      <dgm:prSet/>
      <dgm:spPr/>
      <dgm:t>
        <a:bodyPr/>
        <a:lstStyle/>
        <a:p>
          <a:endParaRPr lang="zh-CN" altLang="en-US" sz="1400"/>
        </a:p>
      </dgm:t>
    </dgm:pt>
    <dgm:pt modelId="{EE3220FE-66FE-4B07-822B-DC70CC6DAE31}" type="sibTrans" cxnId="{E7D75621-B250-4562-8381-C225BA9D8F62}">
      <dgm:prSet/>
      <dgm:spPr/>
      <dgm:t>
        <a:bodyPr/>
        <a:lstStyle/>
        <a:p>
          <a:endParaRPr lang="zh-CN" altLang="en-US" sz="1400"/>
        </a:p>
      </dgm:t>
    </dgm:pt>
    <dgm:pt modelId="{BCB4DA0D-F889-45D1-9C46-5982F0759DF2}">
      <dgm:prSet phldrT="[文本]" custT="1"/>
      <dgm:spPr>
        <a:solidFill>
          <a:schemeClr val="bg1">
            <a:lumMod val="65000"/>
            <a:alpha val="90000"/>
          </a:schemeClr>
        </a:solidFill>
      </dgm:spPr>
      <dgm:t>
        <a:bodyPr/>
        <a:lstStyle/>
        <a:p>
          <a:r>
            <a:rPr lang="zh-CN" altLang="en-US" sz="2000" dirty="0">
              <a:latin typeface="黑体" panose="02010609060101010101" pitchFamily="49" charset="-122"/>
              <a:ea typeface="黑体" panose="02010609060101010101" pitchFamily="49" charset="-122"/>
            </a:rPr>
            <a:t>提供双人游戏模式</a:t>
          </a:r>
        </a:p>
      </dgm:t>
    </dgm:pt>
    <dgm:pt modelId="{8043A4FF-02F5-4BA4-8A8D-DB60851DE07B}" type="parTrans" cxnId="{7CADA567-AEBD-4EC7-BE35-495F491276B2}">
      <dgm:prSet/>
      <dgm:spPr/>
      <dgm:t>
        <a:bodyPr/>
        <a:lstStyle/>
        <a:p>
          <a:endParaRPr lang="zh-CN" altLang="en-US" sz="1400"/>
        </a:p>
      </dgm:t>
    </dgm:pt>
    <dgm:pt modelId="{FE2BAED8-5FB7-42FC-A396-BF995B0EEA46}" type="sibTrans" cxnId="{7CADA567-AEBD-4EC7-BE35-495F491276B2}">
      <dgm:prSet/>
      <dgm:spPr/>
      <dgm:t>
        <a:bodyPr/>
        <a:lstStyle/>
        <a:p>
          <a:endParaRPr lang="zh-CN" altLang="en-US" sz="1400"/>
        </a:p>
      </dgm:t>
    </dgm:pt>
    <dgm:pt modelId="{768D00C7-EB72-449E-A15F-EFC7BCD10774}" type="pres">
      <dgm:prSet presAssocID="{0542D50F-F441-49A8-9D0C-0E649A28A696}" presName="linearFlow" presStyleCnt="0">
        <dgm:presLayoutVars>
          <dgm:dir/>
          <dgm:animLvl val="lvl"/>
          <dgm:resizeHandles val="exact"/>
        </dgm:presLayoutVars>
      </dgm:prSet>
      <dgm:spPr/>
    </dgm:pt>
    <dgm:pt modelId="{0516B9DA-6556-49D8-A111-00706C26B49A}" type="pres">
      <dgm:prSet presAssocID="{F9BE9B80-5AC0-405F-88D4-BDB0E6B60E24}" presName="composite" presStyleCnt="0"/>
      <dgm:spPr/>
    </dgm:pt>
    <dgm:pt modelId="{590D835C-73CF-44A7-A3FF-519C0459A457}" type="pres">
      <dgm:prSet presAssocID="{F9BE9B80-5AC0-405F-88D4-BDB0E6B60E24}" presName="parentText" presStyleLbl="alignNode1" presStyleIdx="0" presStyleCnt="3" custLinFactNeighborX="2280" custLinFactNeighborY="-4389">
        <dgm:presLayoutVars>
          <dgm:chMax val="1"/>
          <dgm:bulletEnabled val="1"/>
        </dgm:presLayoutVars>
      </dgm:prSet>
      <dgm:spPr/>
    </dgm:pt>
    <dgm:pt modelId="{4E525887-03FB-4D49-A993-22721F10A21D}" type="pres">
      <dgm:prSet presAssocID="{F9BE9B80-5AC0-405F-88D4-BDB0E6B60E24}" presName="descendantText" presStyleLbl="alignAcc1" presStyleIdx="0" presStyleCnt="3">
        <dgm:presLayoutVars>
          <dgm:bulletEnabled val="1"/>
        </dgm:presLayoutVars>
      </dgm:prSet>
      <dgm:spPr/>
    </dgm:pt>
    <dgm:pt modelId="{5E91E0C1-A996-47C1-BDE0-2D4026F8B918}" type="pres">
      <dgm:prSet presAssocID="{8E9629DE-ED26-4465-8490-79907DD19A50}" presName="sp" presStyleCnt="0"/>
      <dgm:spPr/>
    </dgm:pt>
    <dgm:pt modelId="{042EF472-7171-4A45-BCC3-3F51F440BEF3}" type="pres">
      <dgm:prSet presAssocID="{C5052071-EC32-435C-BFD0-F1520282363B}" presName="composite" presStyleCnt="0"/>
      <dgm:spPr/>
    </dgm:pt>
    <dgm:pt modelId="{F44E32FB-123A-4B6D-AB7F-1A4BEE1875C5}" type="pres">
      <dgm:prSet presAssocID="{C5052071-EC32-435C-BFD0-F1520282363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A33D515-AFFB-4517-824C-36D767B824DE}" type="pres">
      <dgm:prSet presAssocID="{C5052071-EC32-435C-BFD0-F1520282363B}" presName="descendantText" presStyleLbl="alignAcc1" presStyleIdx="1" presStyleCnt="3">
        <dgm:presLayoutVars>
          <dgm:bulletEnabled val="1"/>
        </dgm:presLayoutVars>
      </dgm:prSet>
      <dgm:spPr/>
    </dgm:pt>
    <dgm:pt modelId="{3A921EA1-2FB6-4608-960A-68547FA0688A}" type="pres">
      <dgm:prSet presAssocID="{4D2968EA-0825-4914-B335-733286ED0976}" presName="sp" presStyleCnt="0"/>
      <dgm:spPr/>
    </dgm:pt>
    <dgm:pt modelId="{32987287-4C03-491A-8212-A1D42F8A2C89}" type="pres">
      <dgm:prSet presAssocID="{DC953C07-62B0-46D2-BAF1-D213E379299D}" presName="composite" presStyleCnt="0"/>
      <dgm:spPr/>
    </dgm:pt>
    <dgm:pt modelId="{13E4EAD7-8704-4BA5-9CC0-9BA8CEFF6AC9}" type="pres">
      <dgm:prSet presAssocID="{DC953C07-62B0-46D2-BAF1-D213E379299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EAC710A-5514-42FC-8BA6-BE87710408CF}" type="pres">
      <dgm:prSet presAssocID="{DC953C07-62B0-46D2-BAF1-D213E379299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2747116-C3DA-4EA9-B6B9-FB9F03A7BE6B}" type="presOf" srcId="{DC953C07-62B0-46D2-BAF1-D213E379299D}" destId="{13E4EAD7-8704-4BA5-9CC0-9BA8CEFF6AC9}" srcOrd="0" destOrd="0" presId="urn:microsoft.com/office/officeart/2005/8/layout/chevron2"/>
    <dgm:cxn modelId="{E7D75621-B250-4562-8381-C225BA9D8F62}" srcId="{DC953C07-62B0-46D2-BAF1-D213E379299D}" destId="{49BE282A-E8C9-4AAA-AE27-D99C69810B89}" srcOrd="0" destOrd="0" parTransId="{2A5D5E5E-8A7C-4D3A-B171-9BEAEE52D7C7}" sibTransId="{EE3220FE-66FE-4B07-822B-DC70CC6DAE31}"/>
    <dgm:cxn modelId="{6DAB4724-6A9C-4BBF-B89F-A60A5BE1F0D0}" type="presOf" srcId="{BCB4DA0D-F889-45D1-9C46-5982F0759DF2}" destId="{5EAC710A-5514-42FC-8BA6-BE87710408CF}" srcOrd="0" destOrd="1" presId="urn:microsoft.com/office/officeart/2005/8/layout/chevron2"/>
    <dgm:cxn modelId="{262B3A2C-DA41-4206-980A-47E8C3FDF1FB}" type="presOf" srcId="{F15C4335-AF8E-42C1-9704-F907F2BBEAC0}" destId="{6A33D515-AFFB-4517-824C-36D767B824DE}" srcOrd="0" destOrd="1" presId="urn:microsoft.com/office/officeart/2005/8/layout/chevron2"/>
    <dgm:cxn modelId="{C96FD92D-C767-4DB9-9BF4-E01B260006BE}" type="presOf" srcId="{F281704A-5E84-4835-AE68-D07DA2FC6C7F}" destId="{4E525887-03FB-4D49-A993-22721F10A21D}" srcOrd="0" destOrd="1" presId="urn:microsoft.com/office/officeart/2005/8/layout/chevron2"/>
    <dgm:cxn modelId="{3D953B3F-ABB7-400C-84C7-1186061CD0C3}" type="presOf" srcId="{49BE282A-E8C9-4AAA-AE27-D99C69810B89}" destId="{5EAC710A-5514-42FC-8BA6-BE87710408CF}" srcOrd="0" destOrd="0" presId="urn:microsoft.com/office/officeart/2005/8/layout/chevron2"/>
    <dgm:cxn modelId="{FFDB5444-8818-4F8C-9E73-5DBE51784D58}" srcId="{F9BE9B80-5AC0-405F-88D4-BDB0E6B60E24}" destId="{F281704A-5E84-4835-AE68-D07DA2FC6C7F}" srcOrd="1" destOrd="0" parTransId="{7E9AD207-F279-43F3-8D3D-7642A7653ED1}" sibTransId="{17987E06-BA63-4863-8517-9B800F9F1B26}"/>
    <dgm:cxn modelId="{7CADA567-AEBD-4EC7-BE35-495F491276B2}" srcId="{DC953C07-62B0-46D2-BAF1-D213E379299D}" destId="{BCB4DA0D-F889-45D1-9C46-5982F0759DF2}" srcOrd="1" destOrd="0" parTransId="{8043A4FF-02F5-4BA4-8A8D-DB60851DE07B}" sibTransId="{FE2BAED8-5FB7-42FC-A396-BF995B0EEA46}"/>
    <dgm:cxn modelId="{D059706A-F621-4A42-A886-D762F363253E}" type="presOf" srcId="{0542D50F-F441-49A8-9D0C-0E649A28A696}" destId="{768D00C7-EB72-449E-A15F-EFC7BCD10774}" srcOrd="0" destOrd="0" presId="urn:microsoft.com/office/officeart/2005/8/layout/chevron2"/>
    <dgm:cxn modelId="{24AD6F6D-ABB4-4F99-9558-DC6248B48E68}" type="presOf" srcId="{F9BE9B80-5AC0-405F-88D4-BDB0E6B60E24}" destId="{590D835C-73CF-44A7-A3FF-519C0459A457}" srcOrd="0" destOrd="0" presId="urn:microsoft.com/office/officeart/2005/8/layout/chevron2"/>
    <dgm:cxn modelId="{0472D758-BCC0-4A37-8916-88772E76595A}" srcId="{0542D50F-F441-49A8-9D0C-0E649A28A696}" destId="{DC953C07-62B0-46D2-BAF1-D213E379299D}" srcOrd="2" destOrd="0" parTransId="{0916FC30-1CD1-4329-A3E8-9A24DDD16B54}" sibTransId="{54DFE735-8243-479F-A076-8E4976E5C5D0}"/>
    <dgm:cxn modelId="{A319787C-BAF9-4549-9751-83BE5823FEB2}" srcId="{0542D50F-F441-49A8-9D0C-0E649A28A696}" destId="{C5052071-EC32-435C-BFD0-F1520282363B}" srcOrd="1" destOrd="0" parTransId="{FE2EA6F3-AED2-4C72-A099-7E24A7EAC77D}" sibTransId="{4D2968EA-0825-4914-B335-733286ED0976}"/>
    <dgm:cxn modelId="{178E7084-9D98-4838-87BB-35141B8E4066}" srcId="{0542D50F-F441-49A8-9D0C-0E649A28A696}" destId="{F9BE9B80-5AC0-405F-88D4-BDB0E6B60E24}" srcOrd="0" destOrd="0" parTransId="{348F41B3-C111-4470-956D-995C3DAD9E2D}" sibTransId="{8E9629DE-ED26-4465-8490-79907DD19A50}"/>
    <dgm:cxn modelId="{8FA28185-B595-4E34-8783-08E15FD3AC18}" type="presOf" srcId="{A9223FD1-B33A-410C-B30E-3EC5BAEC6165}" destId="{6A33D515-AFFB-4517-824C-36D767B824DE}" srcOrd="0" destOrd="0" presId="urn:microsoft.com/office/officeart/2005/8/layout/chevron2"/>
    <dgm:cxn modelId="{A8C31E96-EB37-4A97-81E3-79461C3CF528}" type="presOf" srcId="{0B858C12-E963-49E7-A212-BD927EED08BA}" destId="{4E525887-03FB-4D49-A993-22721F10A21D}" srcOrd="0" destOrd="0" presId="urn:microsoft.com/office/officeart/2005/8/layout/chevron2"/>
    <dgm:cxn modelId="{05D626AD-579B-48DE-9152-2ABB3B7DFAEB}" srcId="{F9BE9B80-5AC0-405F-88D4-BDB0E6B60E24}" destId="{0B858C12-E963-49E7-A212-BD927EED08BA}" srcOrd="0" destOrd="0" parTransId="{CE041E3F-8287-4D9C-8A71-30C774F3A7BF}" sibTransId="{116DFDB4-FC0B-408F-80D9-8DF4E7933597}"/>
    <dgm:cxn modelId="{CA723CD5-C308-46EC-941C-15C2B54ACC62}" srcId="{C5052071-EC32-435C-BFD0-F1520282363B}" destId="{F15C4335-AF8E-42C1-9704-F907F2BBEAC0}" srcOrd="1" destOrd="0" parTransId="{0FECB17D-4021-4668-9EBF-59EC3CE3F720}" sibTransId="{BD6B3EF6-6904-449C-8FDF-E7F6214EE0FC}"/>
    <dgm:cxn modelId="{809EBAEB-5A06-4F0B-9C0A-7861F3C1B86F}" type="presOf" srcId="{C5052071-EC32-435C-BFD0-F1520282363B}" destId="{F44E32FB-123A-4B6D-AB7F-1A4BEE1875C5}" srcOrd="0" destOrd="0" presId="urn:microsoft.com/office/officeart/2005/8/layout/chevron2"/>
    <dgm:cxn modelId="{4890E3ED-4AF9-4E0A-AFFC-E97520A88F59}" srcId="{C5052071-EC32-435C-BFD0-F1520282363B}" destId="{A9223FD1-B33A-410C-B30E-3EC5BAEC6165}" srcOrd="0" destOrd="0" parTransId="{B503E694-93D1-4852-98E7-41E587A97B0B}" sibTransId="{E1E764F2-546A-4803-9863-4C38013EFBD3}"/>
    <dgm:cxn modelId="{FD1F0D89-8EA5-43BA-A40C-ADFD1EA5B202}" type="presParOf" srcId="{768D00C7-EB72-449E-A15F-EFC7BCD10774}" destId="{0516B9DA-6556-49D8-A111-00706C26B49A}" srcOrd="0" destOrd="0" presId="urn:microsoft.com/office/officeart/2005/8/layout/chevron2"/>
    <dgm:cxn modelId="{704C4069-DB9D-49D6-B6EA-1FB0E9101857}" type="presParOf" srcId="{0516B9DA-6556-49D8-A111-00706C26B49A}" destId="{590D835C-73CF-44A7-A3FF-519C0459A457}" srcOrd="0" destOrd="0" presId="urn:microsoft.com/office/officeart/2005/8/layout/chevron2"/>
    <dgm:cxn modelId="{697D7B92-E09B-43E3-8A5B-6DFBFFB75ACA}" type="presParOf" srcId="{0516B9DA-6556-49D8-A111-00706C26B49A}" destId="{4E525887-03FB-4D49-A993-22721F10A21D}" srcOrd="1" destOrd="0" presId="urn:microsoft.com/office/officeart/2005/8/layout/chevron2"/>
    <dgm:cxn modelId="{D32C9EF2-FD6D-483F-B1E0-6EE6FC74B97F}" type="presParOf" srcId="{768D00C7-EB72-449E-A15F-EFC7BCD10774}" destId="{5E91E0C1-A996-47C1-BDE0-2D4026F8B918}" srcOrd="1" destOrd="0" presId="urn:microsoft.com/office/officeart/2005/8/layout/chevron2"/>
    <dgm:cxn modelId="{856710DB-61B7-4F02-8A64-549B174B5F00}" type="presParOf" srcId="{768D00C7-EB72-449E-A15F-EFC7BCD10774}" destId="{042EF472-7171-4A45-BCC3-3F51F440BEF3}" srcOrd="2" destOrd="0" presId="urn:microsoft.com/office/officeart/2005/8/layout/chevron2"/>
    <dgm:cxn modelId="{3CEBFEA6-C978-471F-A06B-2E95B5E6BA77}" type="presParOf" srcId="{042EF472-7171-4A45-BCC3-3F51F440BEF3}" destId="{F44E32FB-123A-4B6D-AB7F-1A4BEE1875C5}" srcOrd="0" destOrd="0" presId="urn:microsoft.com/office/officeart/2005/8/layout/chevron2"/>
    <dgm:cxn modelId="{7B1825D4-FE62-4363-850D-856CA2BA43BC}" type="presParOf" srcId="{042EF472-7171-4A45-BCC3-3F51F440BEF3}" destId="{6A33D515-AFFB-4517-824C-36D767B824DE}" srcOrd="1" destOrd="0" presId="urn:microsoft.com/office/officeart/2005/8/layout/chevron2"/>
    <dgm:cxn modelId="{B1BCB69B-01D7-46CE-9812-6E89CABD5E7E}" type="presParOf" srcId="{768D00C7-EB72-449E-A15F-EFC7BCD10774}" destId="{3A921EA1-2FB6-4608-960A-68547FA0688A}" srcOrd="3" destOrd="0" presId="urn:microsoft.com/office/officeart/2005/8/layout/chevron2"/>
    <dgm:cxn modelId="{FF38EC60-484A-4E1E-9063-ED820D109046}" type="presParOf" srcId="{768D00C7-EB72-449E-A15F-EFC7BCD10774}" destId="{32987287-4C03-491A-8212-A1D42F8A2C89}" srcOrd="4" destOrd="0" presId="urn:microsoft.com/office/officeart/2005/8/layout/chevron2"/>
    <dgm:cxn modelId="{D8DC053E-9FE8-4983-9A78-E08C8BF40928}" type="presParOf" srcId="{32987287-4C03-491A-8212-A1D42F8A2C89}" destId="{13E4EAD7-8704-4BA5-9CC0-9BA8CEFF6AC9}" srcOrd="0" destOrd="0" presId="urn:microsoft.com/office/officeart/2005/8/layout/chevron2"/>
    <dgm:cxn modelId="{B1D812A8-D5E4-4B53-8905-7180E90F9B68}" type="presParOf" srcId="{32987287-4C03-491A-8212-A1D42F8A2C89}" destId="{5EAC710A-5514-42FC-8BA6-BE87710408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D835C-73CF-44A7-A3FF-519C0459A457}">
      <dsp:nvSpPr>
        <dsp:cNvPr id="0" name=""/>
        <dsp:cNvSpPr/>
      </dsp:nvSpPr>
      <dsp:spPr>
        <a:xfrm rot="5400000">
          <a:off x="-198762" y="222429"/>
          <a:ext cx="1482862" cy="1038004"/>
        </a:xfrm>
        <a:prstGeom prst="chevron">
          <a:avLst/>
        </a:prstGeom>
        <a:solidFill>
          <a:srgbClr val="235272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</a:rPr>
            <a:t>屏幕自适应</a:t>
          </a:r>
        </a:p>
      </dsp:txBody>
      <dsp:txXfrm rot="-5400000">
        <a:off x="23667" y="519002"/>
        <a:ext cx="1038004" cy="444858"/>
      </dsp:txXfrm>
    </dsp:sp>
    <dsp:sp modelId="{4E525887-03FB-4D49-A993-22721F10A21D}">
      <dsp:nvSpPr>
        <dsp:cNvPr id="0" name=""/>
        <dsp:cNvSpPr/>
      </dsp:nvSpPr>
      <dsp:spPr>
        <a:xfrm rot="5400000">
          <a:off x="3084818" y="-2043650"/>
          <a:ext cx="964367" cy="5057995"/>
        </a:xfrm>
        <a:prstGeom prst="round2SameRect">
          <a:avLst/>
        </a:prstGeom>
        <a:solidFill>
          <a:schemeClr val="bg1">
            <a:lumMod val="85000"/>
            <a:alpha val="91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未能自动获得屏幕尺寸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适应屏幕后增强游戏体验</a:t>
          </a:r>
        </a:p>
      </dsp:txBody>
      <dsp:txXfrm rot="-5400000">
        <a:off x="1038005" y="50240"/>
        <a:ext cx="5010918" cy="870213"/>
      </dsp:txXfrm>
    </dsp:sp>
    <dsp:sp modelId="{F44E32FB-123A-4B6D-AB7F-1A4BEE1875C5}">
      <dsp:nvSpPr>
        <dsp:cNvPr id="0" name=""/>
        <dsp:cNvSpPr/>
      </dsp:nvSpPr>
      <dsp:spPr>
        <a:xfrm rot="5400000">
          <a:off x="-222429" y="1512997"/>
          <a:ext cx="1482862" cy="1038004"/>
        </a:xfrm>
        <a:prstGeom prst="chevron">
          <a:avLst/>
        </a:prstGeom>
        <a:solidFill>
          <a:srgbClr val="235272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黑体" panose="02010609060101010101" pitchFamily="49" charset="-122"/>
              <a:ea typeface="黑体" panose="02010609060101010101" pitchFamily="49" charset="-122"/>
            </a:rPr>
            <a:t>UI</a:t>
          </a: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</a:rPr>
            <a:t>界面</a:t>
          </a:r>
        </a:p>
      </dsp:txBody>
      <dsp:txXfrm rot="-5400000">
        <a:off x="0" y="1809570"/>
        <a:ext cx="1038004" cy="444858"/>
      </dsp:txXfrm>
    </dsp:sp>
    <dsp:sp modelId="{6A33D515-AFFB-4517-824C-36D767B824DE}">
      <dsp:nvSpPr>
        <dsp:cNvPr id="0" name=""/>
        <dsp:cNvSpPr/>
      </dsp:nvSpPr>
      <dsp:spPr>
        <a:xfrm rot="5400000">
          <a:off x="3085071" y="-756498"/>
          <a:ext cx="963860" cy="5057995"/>
        </a:xfrm>
        <a:prstGeom prst="round2SameRect">
          <a:avLst/>
        </a:prstGeom>
        <a:solidFill>
          <a:schemeClr val="bg1">
            <a:lumMod val="75000"/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无</a:t>
          </a:r>
          <a:r>
            <a:rPr lang="en-US" altLang="zh-CN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UI</a:t>
          </a:r>
          <a:r>
            <a:rPr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界面，操作不好控制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设计</a:t>
          </a:r>
          <a:r>
            <a:rPr lang="en-US" altLang="zh-CN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UI</a:t>
          </a:r>
          <a:r>
            <a:rPr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界面增强游戏体验</a:t>
          </a:r>
        </a:p>
      </dsp:txBody>
      <dsp:txXfrm rot="-5400000">
        <a:off x="1038004" y="1337621"/>
        <a:ext cx="5010943" cy="869756"/>
      </dsp:txXfrm>
    </dsp:sp>
    <dsp:sp modelId="{13E4EAD7-8704-4BA5-9CC0-9BA8CEFF6AC9}">
      <dsp:nvSpPr>
        <dsp:cNvPr id="0" name=""/>
        <dsp:cNvSpPr/>
      </dsp:nvSpPr>
      <dsp:spPr>
        <a:xfrm rot="5400000">
          <a:off x="-222429" y="2800403"/>
          <a:ext cx="1482862" cy="1038004"/>
        </a:xfrm>
        <a:prstGeom prst="chevron">
          <a:avLst/>
        </a:prstGeom>
        <a:solidFill>
          <a:srgbClr val="235272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黑体" panose="02010609060101010101" pitchFamily="49" charset="-122"/>
              <a:ea typeface="黑体" panose="02010609060101010101" pitchFamily="49" charset="-122"/>
            </a:rPr>
            <a:t>关卡</a:t>
          </a:r>
        </a:p>
      </dsp:txBody>
      <dsp:txXfrm rot="-5400000">
        <a:off x="0" y="3096976"/>
        <a:ext cx="1038004" cy="444858"/>
      </dsp:txXfrm>
    </dsp:sp>
    <dsp:sp modelId="{5EAC710A-5514-42FC-8BA6-BE87710408CF}">
      <dsp:nvSpPr>
        <dsp:cNvPr id="0" name=""/>
        <dsp:cNvSpPr/>
      </dsp:nvSpPr>
      <dsp:spPr>
        <a:xfrm rot="5400000">
          <a:off x="3085071" y="530906"/>
          <a:ext cx="963860" cy="5057995"/>
        </a:xfrm>
        <a:prstGeom prst="round2SameRect">
          <a:avLst/>
        </a:prstGeom>
        <a:solidFill>
          <a:schemeClr val="bg1">
            <a:lumMod val="65000"/>
            <a:alpha val="9000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尽可能增加关卡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</a:rPr>
            <a:t>提供双人游戏模式</a:t>
          </a:r>
        </a:p>
      </dsp:txBody>
      <dsp:txXfrm rot="-5400000">
        <a:off x="1038004" y="2625025"/>
        <a:ext cx="5010943" cy="869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82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D19BB6B-8B5C-4751-AC2E-2EF3327B0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82617"/>
            <a:ext cx="4572000" cy="3514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B61044-E7ED-42E4-AC3D-DFDE5DCC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872"/>
            <a:ext cx="7431577" cy="19450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0E23C5-730F-4722-A361-419775974257}"/>
              </a:ext>
            </a:extLst>
          </p:cNvPr>
          <p:cNvSpPr txBox="1"/>
          <p:nvPr/>
        </p:nvSpPr>
        <p:spPr>
          <a:xfrm>
            <a:off x="323528" y="2855260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期末项目汇报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A69A84-4DFA-4545-B1BB-6737B538463D}"/>
              </a:ext>
            </a:extLst>
          </p:cNvPr>
          <p:cNvSpPr txBox="1"/>
          <p:nvPr/>
        </p:nvSpPr>
        <p:spPr>
          <a:xfrm>
            <a:off x="323528" y="4386172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汇报人：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20192233024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吴云斌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20192233010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杨昊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20192233005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陈泓广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A2EF80-E817-4048-A8B3-E43975D6E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4" y="404664"/>
            <a:ext cx="1944216" cy="39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42ECB1D-C73A-42B1-9C8D-834F0731E9E0}"/>
              </a:ext>
            </a:extLst>
          </p:cNvPr>
          <p:cNvGraphicFramePr>
            <a:graphicFrameLocks noGrp="1"/>
          </p:cNvGraphicFramePr>
          <p:nvPr/>
        </p:nvGraphicFramePr>
        <p:xfrm>
          <a:off x="793849" y="1091962"/>
          <a:ext cx="7556303" cy="488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322">
                  <a:extLst>
                    <a:ext uri="{9D8B030D-6E8A-4147-A177-3AD203B41FA5}">
                      <a16:colId xmlns:a16="http://schemas.microsoft.com/office/drawing/2014/main" val="2843156231"/>
                    </a:ext>
                  </a:extLst>
                </a:gridCol>
                <a:gridCol w="1951322">
                  <a:extLst>
                    <a:ext uri="{9D8B030D-6E8A-4147-A177-3AD203B41FA5}">
                      <a16:colId xmlns:a16="http://schemas.microsoft.com/office/drawing/2014/main" val="824154955"/>
                    </a:ext>
                  </a:extLst>
                </a:gridCol>
                <a:gridCol w="3653659">
                  <a:extLst>
                    <a:ext uri="{9D8B030D-6E8A-4147-A177-3AD203B41FA5}">
                      <a16:colId xmlns:a16="http://schemas.microsoft.com/office/drawing/2014/main" val="201625217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日期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开发内容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解释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9601068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2020-6-10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搭建项目开</a:t>
                      </a:r>
                    </a:p>
                    <a:p>
                      <a:pPr algn="ctr"/>
                      <a:r>
                        <a:rPr lang="zh-CN" altLang="en-US" sz="1400" dirty="0"/>
                        <a:t>发环境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安装 </a:t>
                      </a:r>
                      <a:r>
                        <a:rPr lang="en-US" altLang="zh-CN" sz="1400" dirty="0" err="1"/>
                        <a:t>pycharm</a:t>
                      </a:r>
                      <a:r>
                        <a:rPr lang="en-US" altLang="zh-CN" sz="1400" dirty="0"/>
                        <a:t> </a:t>
                      </a:r>
                      <a:r>
                        <a:rPr lang="zh-CN" altLang="en-US" sz="1400" dirty="0"/>
                        <a:t>并下载 </a:t>
                      </a:r>
                      <a:r>
                        <a:rPr lang="en-US" altLang="zh-CN" sz="1400" dirty="0" err="1"/>
                        <a:t>pygame</a:t>
                      </a:r>
                      <a:r>
                        <a:rPr lang="zh-CN" altLang="en-US" sz="1400" dirty="0"/>
                        <a:t>，</a:t>
                      </a:r>
                    </a:p>
                    <a:p>
                      <a:pPr algn="ctr"/>
                      <a:r>
                        <a:rPr lang="en-US" altLang="zh-CN" sz="1400" dirty="0"/>
                        <a:t>logging </a:t>
                      </a:r>
                      <a:r>
                        <a:rPr lang="zh-CN" altLang="en-US" sz="1400" dirty="0"/>
                        <a:t>库。 </a:t>
                      </a:r>
                      <a:r>
                        <a:rPr lang="en-US" altLang="zh-CN" sz="1400" dirty="0" err="1"/>
                        <a:t>Pygame</a:t>
                      </a:r>
                      <a:r>
                        <a:rPr lang="en-US" altLang="zh-CN" sz="1400" dirty="0"/>
                        <a:t> </a:t>
                      </a:r>
                      <a:r>
                        <a:rPr lang="zh-CN" altLang="en-US" sz="1400" dirty="0"/>
                        <a:t>库用以制作游戏</a:t>
                      </a:r>
                    </a:p>
                    <a:p>
                      <a:pPr algn="ctr"/>
                      <a:r>
                        <a:rPr lang="zh-CN" altLang="en-US" sz="1400" dirty="0"/>
                        <a:t>主体，</a:t>
                      </a:r>
                      <a:r>
                        <a:rPr lang="en-US" altLang="zh-CN" sz="1400" dirty="0"/>
                        <a:t>logging </a:t>
                      </a:r>
                      <a:r>
                        <a:rPr lang="zh-CN" altLang="en-US" sz="1400" dirty="0"/>
                        <a:t>库作日记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229892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2020-6-11 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分析并处理</a:t>
                      </a:r>
                    </a:p>
                    <a:p>
                      <a:pPr algn="ctr"/>
                      <a:r>
                        <a:rPr lang="zh-CN" altLang="en-US" sz="1400" dirty="0"/>
                        <a:t>项目对象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设置了主类，坦克类，我方坦克类，</a:t>
                      </a:r>
                    </a:p>
                    <a:p>
                      <a:pPr algn="ctr"/>
                      <a:r>
                        <a:rPr lang="zh-CN" altLang="en-US" sz="1400" dirty="0"/>
                        <a:t>敌方坦克类，子弹类，墙壁类，爆</a:t>
                      </a:r>
                    </a:p>
                    <a:p>
                      <a:pPr algn="ctr"/>
                      <a:r>
                        <a:rPr lang="zh-CN" altLang="en-US" sz="1400" dirty="0"/>
                        <a:t>炸效果类和音效类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2110286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2020-6-15 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设置游戏窗口，添加提</a:t>
                      </a:r>
                    </a:p>
                    <a:p>
                      <a:pPr algn="ctr"/>
                      <a:r>
                        <a:rPr lang="zh-CN" altLang="en-US" sz="1400" dirty="0"/>
                        <a:t>示文字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调整游戏窗口的大小和颜色，并新增敌方坦克存活数量的文字提示旨在创造良好的游戏体验。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4072085"/>
                  </a:ext>
                </a:extLst>
              </a:tr>
              <a:tr h="4650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2020-6-18 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 rowSpan="4">
                  <a:txBody>
                    <a:bodyPr/>
                    <a:lstStyle/>
                    <a:p>
                      <a:pPr lvl="0" algn="ctr"/>
                      <a:r>
                        <a:rPr lang="zh-CN" altLang="en-US" sz="1400" dirty="0"/>
                        <a:t>各大类对象</a:t>
                      </a:r>
                    </a:p>
                    <a:p>
                      <a:pPr lvl="0" algn="ctr"/>
                      <a:r>
                        <a:rPr lang="zh-CN" altLang="en-US" sz="1400" dirty="0"/>
                        <a:t>的改进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、加载我方坦克。 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、添加事件监听。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177317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2020-6-19 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、随机生成敌方坦克。 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、敌方坦克随机发射子弹。 </a:t>
                      </a: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、我方法子弹与敌方坦克的碰撞检测。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53400052"/>
                  </a:ext>
                </a:extLst>
              </a:tr>
              <a:tr h="31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2020-6-21 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、添加爆炸效果。 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、我方坦克的消亡。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16515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2020-6-23 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、子弹不能穿墙。 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、坦克不能穿</a:t>
                      </a:r>
                    </a:p>
                    <a:p>
                      <a:pPr algn="ctr"/>
                      <a:r>
                        <a:rPr lang="zh-CN" altLang="en-US" sz="1400" dirty="0"/>
                        <a:t>墙。 </a:t>
                      </a:r>
                      <a:r>
                        <a:rPr lang="en-US" altLang="zh-CN" sz="1400" dirty="0"/>
                        <a:t>3</a:t>
                      </a:r>
                      <a:r>
                        <a:rPr lang="zh-CN" altLang="en-US" sz="1400" dirty="0"/>
                        <a:t>、双方坦克之间的碰撞检测试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2358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2020-6-24 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运行项目测试主体程序</a:t>
                      </a:r>
                    </a:p>
                    <a:p>
                      <a:pPr algn="ctr"/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测试出游戏中可能存在的一些 </a:t>
                      </a:r>
                      <a:r>
                        <a:rPr lang="en-US" altLang="zh-CN" sz="1400" dirty="0"/>
                        <a:t>bug</a:t>
                      </a:r>
                      <a:r>
                        <a:rPr lang="zh-CN" altLang="en-US" sz="1400" dirty="0"/>
                        <a:t>并尽量解决。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33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8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F94A3-4ED1-4F06-8803-E9039363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"/>
            <a:ext cx="1760015" cy="68537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9488DC-EA8D-4301-B3F6-E424EA33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-99392"/>
            <a:ext cx="2486847" cy="22048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9923BA-1B6D-4D58-B97D-8C287C29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204" y="5018731"/>
            <a:ext cx="969796" cy="1839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B2F1BB-8F2B-4C31-8EA5-A8778C0DD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264" y="4211558"/>
            <a:ext cx="6624736" cy="3198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9F0A5F-ECC5-44E2-9911-0F6DC3868EAC}"/>
              </a:ext>
            </a:extLst>
          </p:cNvPr>
          <p:cNvSpPr txBox="1"/>
          <p:nvPr/>
        </p:nvSpPr>
        <p:spPr>
          <a:xfrm>
            <a:off x="1341724" y="4140661"/>
            <a:ext cx="146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2000" spc="100" dirty="0">
                <a:latin typeface="汉仪雅酷黑W" panose="00020600040101010101" pitchFamily="18" charset="-122"/>
                <a:ea typeface="汉仪雅酷黑W" panose="00020600040101010101" pitchFamily="18" charset="-122"/>
              </a:rPr>
              <a:t>THREE</a:t>
            </a:r>
            <a:endParaRPr lang="zh-CN" altLang="en-US" sz="2000" kern="2000" spc="100" dirty="0">
              <a:latin typeface="汉仪雅酷黑W" panose="00020600040101010101" pitchFamily="18" charset="-122"/>
              <a:ea typeface="汉仪雅酷黑W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9DD73F-DB8B-4AD4-9D4C-F34E98F1DBF0}"/>
              </a:ext>
            </a:extLst>
          </p:cNvPr>
          <p:cNvSpPr txBox="1"/>
          <p:nvPr/>
        </p:nvSpPr>
        <p:spPr>
          <a:xfrm>
            <a:off x="2990422" y="3050974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353535"/>
                </a:solidFill>
                <a:latin typeface="文悦新青年体 (非商业使用) W8" pitchFamily="50" charset="-122"/>
                <a:ea typeface="文悦新青年体 (非商业使用) W8" pitchFamily="50" charset="-122"/>
              </a:rPr>
              <a:t>技术内容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5DA37F-6090-41DD-AEB3-A298603763F3}"/>
              </a:ext>
            </a:extLst>
          </p:cNvPr>
          <p:cNvSpPr txBox="1"/>
          <p:nvPr/>
        </p:nvSpPr>
        <p:spPr>
          <a:xfrm>
            <a:off x="6475347" y="1700808"/>
            <a:ext cx="208823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rgbClr val="235272"/>
                </a:solidFill>
                <a:latin typeface="文悦新青年体 (非商业使用) W8" pitchFamily="50" charset="-122"/>
                <a:ea typeface="文悦新青年体 (非商业使用) W8" pitchFamily="50" charset="-122"/>
              </a:rPr>
              <a:t>4</a:t>
            </a:r>
            <a:endParaRPr lang="zh-CN" altLang="en-US" sz="28700" dirty="0">
              <a:solidFill>
                <a:srgbClr val="235272"/>
              </a:solidFill>
              <a:latin typeface="文悦新青年体 (非商业使用) W8" pitchFamily="50" charset="-122"/>
              <a:ea typeface="文悦新青年体 (非商业使用) W8" pitchFamily="5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3C14F8-B240-48EC-8E8C-95611EA4F780}"/>
              </a:ext>
            </a:extLst>
          </p:cNvPr>
          <p:cNvSpPr txBox="1"/>
          <p:nvPr/>
        </p:nvSpPr>
        <p:spPr>
          <a:xfrm>
            <a:off x="8174204" y="2404643"/>
            <a:ext cx="8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RD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3168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781F38-D2F5-4F96-80BC-227E2EA5A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042" y="-10800"/>
            <a:ext cx="10343604" cy="68688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E3865A5-55AA-419B-B65C-D3F5DD78D3F0}"/>
              </a:ext>
            </a:extLst>
          </p:cNvPr>
          <p:cNvSpPr/>
          <p:nvPr/>
        </p:nvSpPr>
        <p:spPr>
          <a:xfrm>
            <a:off x="0" y="-99392"/>
            <a:ext cx="9144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21FEC-7C7C-4FDF-8FFE-16031FB72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847725" cy="428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89E472-DFF0-465A-882F-D5A33C28D918}"/>
              </a:ext>
            </a:extLst>
          </p:cNvPr>
          <p:cNvSpPr txBox="1"/>
          <p:nvPr/>
        </p:nvSpPr>
        <p:spPr>
          <a:xfrm>
            <a:off x="883324" y="429374"/>
            <a:ext cx="3112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文悦新青年体 (非商业使用) W8" pitchFamily="50" charset="-122"/>
                <a:ea typeface="文悦新青年体 (非商业使用) W8" pitchFamily="50" charset="-122"/>
              </a:rPr>
              <a:t>主要技术框架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9A9100-8051-4782-9200-AF48DF20164B}"/>
              </a:ext>
            </a:extLst>
          </p:cNvPr>
          <p:cNvSpPr txBox="1"/>
          <p:nvPr/>
        </p:nvSpPr>
        <p:spPr>
          <a:xfrm>
            <a:off x="847725" y="4617988"/>
            <a:ext cx="2063270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重要的游戏实时编译库。在本项目开发中起主要作用。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687F7D-4A76-4765-A903-74F6858BDAED}"/>
              </a:ext>
            </a:extLst>
          </p:cNvPr>
          <p:cNvSpPr txBox="1"/>
          <p:nvPr/>
        </p:nvSpPr>
        <p:spPr>
          <a:xfrm>
            <a:off x="1310144" y="4217878"/>
            <a:ext cx="112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Pygame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AC99CE-57DD-4D00-920A-20FBD16DA9C3}"/>
              </a:ext>
            </a:extLst>
          </p:cNvPr>
          <p:cNvSpPr txBox="1"/>
          <p:nvPr/>
        </p:nvSpPr>
        <p:spPr>
          <a:xfrm>
            <a:off x="3545557" y="4617988"/>
            <a:ext cx="2284115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实现信息封装的基础。是一种用户定义的引用数据类型。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AA7A95-05C6-41D3-8B09-9189DD0BA079}"/>
              </a:ext>
            </a:extLst>
          </p:cNvPr>
          <p:cNvSpPr txBox="1"/>
          <p:nvPr/>
        </p:nvSpPr>
        <p:spPr>
          <a:xfrm>
            <a:off x="3671884" y="4217878"/>
            <a:ext cx="192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中的类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9E4AD6-EAB4-43BD-9024-23DE43955F37}"/>
              </a:ext>
            </a:extLst>
          </p:cNvPr>
          <p:cNvSpPr txBox="1"/>
          <p:nvPr/>
        </p:nvSpPr>
        <p:spPr>
          <a:xfrm>
            <a:off x="6598455" y="414889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顺序结构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E824BFD-4E9B-4CEA-9705-7F4C939D8211}"/>
              </a:ext>
            </a:extLst>
          </p:cNvPr>
          <p:cNvSpPr txBox="1"/>
          <p:nvPr/>
        </p:nvSpPr>
        <p:spPr>
          <a:xfrm>
            <a:off x="6165910" y="4617988"/>
            <a:ext cx="2006490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简单的程序结构。却能实现较为复杂的操作。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0521EC-13CA-4124-93B9-DE580AC26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18" y="2240012"/>
            <a:ext cx="1717692" cy="17176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727634-1758-4BEC-8E09-E44E68F71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127" y="2195278"/>
            <a:ext cx="1841745" cy="18417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C95327-FCF2-4E16-A84B-FA9ACB0FC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231" y="2337286"/>
            <a:ext cx="1584584" cy="155772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546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2CE8187-23D5-4AE1-905C-2F194B08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00"/>
            <a:ext cx="10577152" cy="70293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3606787-AAD4-4DA7-92D8-916CB14D71E4}"/>
              </a:ext>
            </a:extLst>
          </p:cNvPr>
          <p:cNvSpPr/>
          <p:nvPr/>
        </p:nvSpPr>
        <p:spPr>
          <a:xfrm>
            <a:off x="19049" y="-35075"/>
            <a:ext cx="9144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06B101-BAA2-4FE1-B73B-F3CC258D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847725" cy="428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14DC9B-DFA8-4D0B-BA7D-ED6E2B096802}"/>
              </a:ext>
            </a:extLst>
          </p:cNvPr>
          <p:cNvSpPr txBox="1"/>
          <p:nvPr/>
        </p:nvSpPr>
        <p:spPr>
          <a:xfrm>
            <a:off x="883324" y="429374"/>
            <a:ext cx="368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文悦新青年体 (非商业使用) W8" pitchFamily="50" charset="-122"/>
                <a:ea typeface="文悦新青年体 (非商业使用) W8" pitchFamily="50" charset="-122"/>
              </a:rPr>
              <a:t>Pygame</a:t>
            </a:r>
            <a:r>
              <a:rPr lang="zh-CN" altLang="en-US" sz="2800" dirty="0">
                <a:latin typeface="文悦新青年体 (非商业使用) W8" pitchFamily="50" charset="-122"/>
                <a:ea typeface="文悦新青年体 (非商业使用) W8" pitchFamily="50" charset="-122"/>
              </a:rPr>
              <a:t>库运用的要点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84F2E13-9B9C-49F2-8C5E-DA9A6031596F}"/>
              </a:ext>
            </a:extLst>
          </p:cNvPr>
          <p:cNvSpPr/>
          <p:nvPr/>
        </p:nvSpPr>
        <p:spPr>
          <a:xfrm>
            <a:off x="610752" y="3512316"/>
            <a:ext cx="364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Pygame</a:t>
            </a: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库主要模块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89F63B-DF27-4E04-AC6C-C0CCC6B75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81" y="1294206"/>
            <a:ext cx="3226502" cy="219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2B3074-352E-4EA6-890C-86C0941B2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178" y="2284194"/>
            <a:ext cx="3822113" cy="24187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0D0D74-FB42-4DBA-BE1C-C2331D156BD7}"/>
              </a:ext>
            </a:extLst>
          </p:cNvPr>
          <p:cNvSpPr txBox="1"/>
          <p:nvPr/>
        </p:nvSpPr>
        <p:spPr>
          <a:xfrm>
            <a:off x="3114885" y="477212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Sprite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要点展示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95C6F4-4FD5-4A18-9BE8-43CE3609B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305" y="3343299"/>
            <a:ext cx="4119428" cy="25922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C24FE5C-0CC4-460F-9255-815C6F5E82B9}"/>
              </a:ext>
            </a:extLst>
          </p:cNvPr>
          <p:cNvSpPr txBox="1"/>
          <p:nvPr/>
        </p:nvSpPr>
        <p:spPr>
          <a:xfrm>
            <a:off x="5860478" y="593107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库和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的结合</a:t>
            </a:r>
          </a:p>
        </p:txBody>
      </p:sp>
    </p:spTree>
    <p:extLst>
      <p:ext uri="{BB962C8B-B14F-4D97-AF65-F5344CB8AC3E}">
        <p14:creationId xmlns:p14="http://schemas.microsoft.com/office/powerpoint/2010/main" val="204321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BCE6381-CD81-42A2-A954-E184CD3F1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936" y="0"/>
            <a:ext cx="11045280" cy="74253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3606787-AAD4-4DA7-92D8-916CB14D71E4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06B101-BAA2-4FE1-B73B-F3CC258D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847725" cy="428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14DC9B-DFA8-4D0B-BA7D-ED6E2B096802}"/>
              </a:ext>
            </a:extLst>
          </p:cNvPr>
          <p:cNvSpPr txBox="1"/>
          <p:nvPr/>
        </p:nvSpPr>
        <p:spPr>
          <a:xfrm>
            <a:off x="883324" y="429374"/>
            <a:ext cx="3184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文悦新青年体 (非商业使用) W8" pitchFamily="50" charset="-122"/>
                <a:ea typeface="文悦新青年体 (非商业使用) W8" pitchFamily="50" charset="-122"/>
              </a:rPr>
              <a:t>技术上可改进之处</a:t>
            </a: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3AF312B2-C4F4-4A60-8B7A-509817D6E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099146"/>
              </p:ext>
            </p:extLst>
          </p:nvPr>
        </p:nvGraphicFramePr>
        <p:xfrm>
          <a:off x="1524000" y="197875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329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7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F94A3-4ED1-4F06-8803-E9039363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"/>
            <a:ext cx="1760015" cy="68537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9488DC-EA8D-4301-B3F6-E424EA33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-99392"/>
            <a:ext cx="2486847" cy="22048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9923BA-1B6D-4D58-B97D-8C287C29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204" y="5018731"/>
            <a:ext cx="969796" cy="1839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B2F1BB-8F2B-4C31-8EA5-A8778C0DD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264" y="4211558"/>
            <a:ext cx="6624736" cy="3198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9F0A5F-ECC5-44E2-9911-0F6DC3868EAC}"/>
              </a:ext>
            </a:extLst>
          </p:cNvPr>
          <p:cNvSpPr txBox="1"/>
          <p:nvPr/>
        </p:nvSpPr>
        <p:spPr>
          <a:xfrm>
            <a:off x="1341724" y="4140661"/>
            <a:ext cx="146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2000" spc="100" dirty="0">
                <a:latin typeface="汉仪雅酷黑W" panose="00020600040101010101" pitchFamily="18" charset="-122"/>
                <a:ea typeface="汉仪雅酷黑W" panose="00020600040101010101" pitchFamily="18" charset="-122"/>
              </a:rPr>
              <a:t>THREE</a:t>
            </a:r>
            <a:endParaRPr lang="zh-CN" altLang="en-US" sz="2000" kern="2000" spc="100" dirty="0">
              <a:latin typeface="汉仪雅酷黑W" panose="00020600040101010101" pitchFamily="18" charset="-122"/>
              <a:ea typeface="汉仪雅酷黑W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9DD73F-DB8B-4AD4-9D4C-F34E98F1DBF0}"/>
              </a:ext>
            </a:extLst>
          </p:cNvPr>
          <p:cNvSpPr txBox="1"/>
          <p:nvPr/>
        </p:nvSpPr>
        <p:spPr>
          <a:xfrm>
            <a:off x="2990422" y="3050974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353535"/>
                </a:solidFill>
                <a:latin typeface="文悦新青年体 (非商业使用) W8" pitchFamily="50" charset="-122"/>
                <a:ea typeface="文悦新青年体 (非商业使用) W8" pitchFamily="50" charset="-122"/>
              </a:rPr>
              <a:t>实机演示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5DA37F-6090-41DD-AEB3-A298603763F3}"/>
              </a:ext>
            </a:extLst>
          </p:cNvPr>
          <p:cNvSpPr txBox="1"/>
          <p:nvPr/>
        </p:nvSpPr>
        <p:spPr>
          <a:xfrm>
            <a:off x="6475347" y="1700808"/>
            <a:ext cx="208823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rgbClr val="235272"/>
                </a:solidFill>
                <a:latin typeface="文悦新青年体 (非商业使用) W8" pitchFamily="50" charset="-122"/>
                <a:ea typeface="文悦新青年体 (非商业使用) W8" pitchFamily="50" charset="-122"/>
              </a:rPr>
              <a:t>5</a:t>
            </a:r>
            <a:endParaRPr lang="zh-CN" altLang="en-US" sz="28700" dirty="0">
              <a:solidFill>
                <a:srgbClr val="235272"/>
              </a:solidFill>
              <a:latin typeface="文悦新青年体 (非商业使用) W8" pitchFamily="50" charset="-122"/>
              <a:ea typeface="文悦新青年体 (非商业使用) W8" pitchFamily="5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3C14F8-B240-48EC-8E8C-95611EA4F780}"/>
              </a:ext>
            </a:extLst>
          </p:cNvPr>
          <p:cNvSpPr txBox="1"/>
          <p:nvPr/>
        </p:nvSpPr>
        <p:spPr>
          <a:xfrm>
            <a:off x="8174204" y="2404643"/>
            <a:ext cx="8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RD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5486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C6DDDD-A56D-4E08-91BE-B3D9BA83B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637"/>
            <a:ext cx="4572000" cy="3514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74663C-5435-4BE8-AF12-3460835B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45" y="2347911"/>
            <a:ext cx="7943850" cy="2162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D2505E-6BAA-42A1-8F38-F73FB73E6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4" y="404664"/>
            <a:ext cx="1944216" cy="3931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B7BBA7-E904-4F52-882F-101A4A3138C5}"/>
              </a:ext>
            </a:extLst>
          </p:cNvPr>
          <p:cNvSpPr txBox="1"/>
          <p:nvPr/>
        </p:nvSpPr>
        <p:spPr>
          <a:xfrm>
            <a:off x="5364088" y="3044279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4248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834612-BF3E-416A-B744-4BCAF9BF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1"/>
            <a:ext cx="283845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073441-C817-4152-83D4-7C382C960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91"/>
            <a:ext cx="51435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8BB562-CF3D-4826-A8F3-E74B71A04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09" y="620688"/>
            <a:ext cx="447675" cy="733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13C684-A136-41B4-987E-ECD6009A9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85" y="3048030"/>
            <a:ext cx="447675" cy="73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03C51E-7776-4589-A1BE-A0A3F7087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07" y="5503887"/>
            <a:ext cx="447675" cy="733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08D619-C763-4E36-8E88-B212BD562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82" y="1841487"/>
            <a:ext cx="476250" cy="733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25E00B-F18E-492C-B157-F2E6F0E73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82" y="4283086"/>
            <a:ext cx="476250" cy="7334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A8D5EA-BFB2-4965-AFC2-1C1806D23110}"/>
              </a:ext>
            </a:extLst>
          </p:cNvPr>
          <p:cNvSpPr txBox="1"/>
          <p:nvPr/>
        </p:nvSpPr>
        <p:spPr>
          <a:xfrm>
            <a:off x="1419225" y="2996952"/>
            <a:ext cx="1419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A65C2B-3295-4228-B0E0-2C4770451DBF}"/>
              </a:ext>
            </a:extLst>
          </p:cNvPr>
          <p:cNvSpPr txBox="1"/>
          <p:nvPr/>
        </p:nvSpPr>
        <p:spPr>
          <a:xfrm>
            <a:off x="1475656" y="364502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CONTENT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AC988F-3D06-444C-9DD7-C793A3A01BE6}"/>
              </a:ext>
            </a:extLst>
          </p:cNvPr>
          <p:cNvSpPr txBox="1"/>
          <p:nvPr/>
        </p:nvSpPr>
        <p:spPr>
          <a:xfrm>
            <a:off x="6150595" y="725790"/>
            <a:ext cx="159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3527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● Part 1</a:t>
            </a:r>
            <a:endParaRPr lang="zh-CN" altLang="en-US" sz="2800" dirty="0">
              <a:solidFill>
                <a:srgbClr val="23527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830E67-CB72-4347-A40D-80C0AD745DC3}"/>
              </a:ext>
            </a:extLst>
          </p:cNvPr>
          <p:cNvSpPr txBox="1"/>
          <p:nvPr/>
        </p:nvSpPr>
        <p:spPr>
          <a:xfrm>
            <a:off x="6209207" y="5639681"/>
            <a:ext cx="1819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3527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● Part 5</a:t>
            </a:r>
            <a:endParaRPr lang="zh-CN" altLang="en-US" sz="2800" dirty="0">
              <a:solidFill>
                <a:srgbClr val="23527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EBC6F8-D8A5-4F04-A7DD-54852A31BB5D}"/>
              </a:ext>
            </a:extLst>
          </p:cNvPr>
          <p:cNvSpPr txBox="1"/>
          <p:nvPr/>
        </p:nvSpPr>
        <p:spPr>
          <a:xfrm>
            <a:off x="3738753" y="1971609"/>
            <a:ext cx="1543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● Part 2</a:t>
            </a:r>
            <a:endParaRPr lang="zh-CN" altLang="en-US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3044E6-288B-491B-AA6D-3D09BB91B7EA}"/>
              </a:ext>
            </a:extLst>
          </p:cNvPr>
          <p:cNvSpPr txBox="1"/>
          <p:nvPr/>
        </p:nvSpPr>
        <p:spPr>
          <a:xfrm>
            <a:off x="3433963" y="3228945"/>
            <a:ext cx="2152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项目开发历程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B8F44A-D99C-4C5C-A15A-BC839D9C2FEB}"/>
              </a:ext>
            </a:extLst>
          </p:cNvPr>
          <p:cNvSpPr txBox="1"/>
          <p:nvPr/>
        </p:nvSpPr>
        <p:spPr>
          <a:xfrm>
            <a:off x="3174550" y="5686924"/>
            <a:ext cx="253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项目实机演示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B4C37B-987C-4546-B7E9-72101F058F42}"/>
              </a:ext>
            </a:extLst>
          </p:cNvPr>
          <p:cNvSpPr txBox="1"/>
          <p:nvPr/>
        </p:nvSpPr>
        <p:spPr>
          <a:xfrm>
            <a:off x="5957836" y="2007704"/>
            <a:ext cx="253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3527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5D27EA-4A7B-45F5-9084-885B370FE744}"/>
              </a:ext>
            </a:extLst>
          </p:cNvPr>
          <p:cNvSpPr txBox="1"/>
          <p:nvPr/>
        </p:nvSpPr>
        <p:spPr>
          <a:xfrm>
            <a:off x="3800451" y="4389548"/>
            <a:ext cx="1543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● Part 4</a:t>
            </a:r>
            <a:endParaRPr lang="zh-CN" altLang="en-US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560492-9928-4CDF-8430-FB784E90A8E8}"/>
              </a:ext>
            </a:extLst>
          </p:cNvPr>
          <p:cNvSpPr txBox="1"/>
          <p:nvPr/>
        </p:nvSpPr>
        <p:spPr>
          <a:xfrm>
            <a:off x="6209207" y="4479996"/>
            <a:ext cx="253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3527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项目技术内容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EA1AE7-A677-480F-A8D1-20EE0ACEE6CB}"/>
              </a:ext>
            </a:extLst>
          </p:cNvPr>
          <p:cNvSpPr txBox="1"/>
          <p:nvPr/>
        </p:nvSpPr>
        <p:spPr>
          <a:xfrm>
            <a:off x="6210943" y="3167389"/>
            <a:ext cx="159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3527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● Part 3</a:t>
            </a:r>
            <a:endParaRPr lang="zh-CN" altLang="en-US" sz="2800" dirty="0">
              <a:solidFill>
                <a:srgbClr val="23527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46AAEE7-8442-40DA-AA33-700D471AF1A8}"/>
              </a:ext>
            </a:extLst>
          </p:cNvPr>
          <p:cNvSpPr txBox="1"/>
          <p:nvPr/>
        </p:nvSpPr>
        <p:spPr>
          <a:xfrm>
            <a:off x="3399334" y="792048"/>
            <a:ext cx="2152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项目分工</a:t>
            </a:r>
          </a:p>
        </p:txBody>
      </p:sp>
    </p:spTree>
    <p:extLst>
      <p:ext uri="{BB962C8B-B14F-4D97-AF65-F5344CB8AC3E}">
        <p14:creationId xmlns:p14="http://schemas.microsoft.com/office/powerpoint/2010/main" val="236983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  <p:bldP spid="21" grpId="0"/>
      <p:bldP spid="23" grpId="0"/>
      <p:bldP spid="19" grpId="0"/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F94A3-4ED1-4F06-8803-E9039363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"/>
            <a:ext cx="1760015" cy="68537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9488DC-EA8D-4301-B3F6-E424EA33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-99392"/>
            <a:ext cx="2486847" cy="22048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9923BA-1B6D-4D58-B97D-8C287C29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204" y="5018731"/>
            <a:ext cx="969796" cy="1839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B2F1BB-8F2B-4C31-8EA5-A8778C0DD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264" y="4211558"/>
            <a:ext cx="6624736" cy="319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30659-B98A-4F17-B511-5F57733CF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80" y="4222209"/>
            <a:ext cx="720080" cy="2985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6A06E3-3068-4653-A954-7347239F4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393" y="2144411"/>
            <a:ext cx="648072" cy="4906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50201D3-BC68-4ED3-A78B-99F09CE6CC46}"/>
              </a:ext>
            </a:extLst>
          </p:cNvPr>
          <p:cNvSpPr txBox="1"/>
          <p:nvPr/>
        </p:nvSpPr>
        <p:spPr>
          <a:xfrm>
            <a:off x="2771800" y="3355172"/>
            <a:ext cx="4647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353535"/>
                </a:solidFill>
                <a:latin typeface="文悦新青年体 (非商业使用) W8" pitchFamily="50" charset="-122"/>
                <a:ea typeface="文悦新青年体 (非商业使用) W8" pitchFamily="50" charset="-122"/>
              </a:rPr>
              <a:t>项目分工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0FF728-F328-4D3A-9AAE-5187057C3A5D}"/>
              </a:ext>
            </a:extLst>
          </p:cNvPr>
          <p:cNvSpPr txBox="1"/>
          <p:nvPr/>
        </p:nvSpPr>
        <p:spPr>
          <a:xfrm>
            <a:off x="6230274" y="620688"/>
            <a:ext cx="208823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>
                <a:solidFill>
                  <a:srgbClr val="23527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endParaRPr lang="zh-CN" altLang="en-US" sz="34400" dirty="0">
              <a:solidFill>
                <a:srgbClr val="23527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80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A28A1D-1F24-47A8-9ABE-140F5C11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2272" y="-260314"/>
            <a:ext cx="9838169" cy="73786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E1C71F-BAE1-4AB9-8B1E-24462569044E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0027E2-1C12-4FFE-9971-A6491B2E6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847725" cy="428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3990AA-8462-40A6-BC33-3B1494CA2056}"/>
              </a:ext>
            </a:extLst>
          </p:cNvPr>
          <p:cNvSpPr txBox="1"/>
          <p:nvPr/>
        </p:nvSpPr>
        <p:spPr>
          <a:xfrm>
            <a:off x="883325" y="429374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文悦新青年体 (非商业使用) W8" pitchFamily="50" charset="-122"/>
                <a:ea typeface="文悦新青年体 (非商业使用) W8" pitchFamily="50" charset="-122"/>
              </a:rPr>
              <a:t>项目分工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E18271-6B75-43EF-A9C3-4E862BB77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04678"/>
            <a:ext cx="1571625" cy="1571625"/>
          </a:xfrm>
          <a:prstGeom prst="ellipse">
            <a:avLst/>
          </a:prstGeom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9D1356-1B81-40BC-BC58-36EC98303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2083222"/>
            <a:ext cx="1571625" cy="1581150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D4690E-09DD-4A71-BAC3-44058E5D7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2120875"/>
            <a:ext cx="1368152" cy="1357379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80A31D0-920A-4A37-8188-DF0F85D7F396}"/>
              </a:ext>
            </a:extLst>
          </p:cNvPr>
          <p:cNvSpPr txBox="1"/>
          <p:nvPr/>
        </p:nvSpPr>
        <p:spPr>
          <a:xfrm>
            <a:off x="683568" y="3936618"/>
            <a:ext cx="2103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首席工程师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陈泓广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主要任务：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项目的设计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产品框架的搭建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5A336E-ACB6-453C-ABC3-B53DF5D05EE4}"/>
              </a:ext>
            </a:extLst>
          </p:cNvPr>
          <p:cNvSpPr txBox="1"/>
          <p:nvPr/>
        </p:nvSpPr>
        <p:spPr>
          <a:xfrm>
            <a:off x="3853777" y="3952478"/>
            <a:ext cx="1855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CEO</a:t>
            </a: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吴云斌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主要任务：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任务分配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文案生产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产品测试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9F4541-1978-49F2-AD3F-B4EB366E4EB3}"/>
              </a:ext>
            </a:extLst>
          </p:cNvPr>
          <p:cNvSpPr txBox="1"/>
          <p:nvPr/>
        </p:nvSpPr>
        <p:spPr>
          <a:xfrm>
            <a:off x="6776377" y="4013965"/>
            <a:ext cx="18559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扫地大爷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杨昊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主要任务：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后期测试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产品开发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60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F94A3-4ED1-4F06-8803-E9039363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"/>
            <a:ext cx="1760015" cy="68537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9488DC-EA8D-4301-B3F6-E424EA33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-99392"/>
            <a:ext cx="2486847" cy="22048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9923BA-1B6D-4D58-B97D-8C287C29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204" y="5018731"/>
            <a:ext cx="969796" cy="1839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B2F1BB-8F2B-4C31-8EA5-A8778C0DD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264" y="4211558"/>
            <a:ext cx="6624736" cy="3198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F718B9-4F4B-432A-8A37-20462DA57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204" y="2196841"/>
            <a:ext cx="791299" cy="4496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9F0A5F-ECC5-44E2-9911-0F6DC3868EAC}"/>
              </a:ext>
            </a:extLst>
          </p:cNvPr>
          <p:cNvSpPr txBox="1"/>
          <p:nvPr/>
        </p:nvSpPr>
        <p:spPr>
          <a:xfrm>
            <a:off x="1558983" y="4140661"/>
            <a:ext cx="116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2000" spc="100" dirty="0">
                <a:latin typeface="汉仪雅酷黑W" panose="00020600040101010101" pitchFamily="18" charset="-122"/>
                <a:ea typeface="汉仪雅酷黑W" panose="00020600040101010101" pitchFamily="18" charset="-122"/>
              </a:rPr>
              <a:t>TWO</a:t>
            </a:r>
            <a:endParaRPr lang="zh-CN" altLang="en-US" sz="2000" kern="2000" spc="100" dirty="0">
              <a:latin typeface="汉仪雅酷黑W" panose="00020600040101010101" pitchFamily="18" charset="-122"/>
              <a:ea typeface="汉仪雅酷黑W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EBF37E-6F88-43BB-B698-2F187A9F9B7A}"/>
              </a:ext>
            </a:extLst>
          </p:cNvPr>
          <p:cNvSpPr txBox="1"/>
          <p:nvPr/>
        </p:nvSpPr>
        <p:spPr>
          <a:xfrm>
            <a:off x="2990422" y="3050974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353535"/>
                </a:solidFill>
                <a:latin typeface="文悦新青年体 (非商业使用) W8" pitchFamily="50" charset="-122"/>
                <a:ea typeface="文悦新青年体 (非商业使用) W8" pitchFamily="50" charset="-122"/>
              </a:rPr>
              <a:t>项目介绍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72CB3B-69C1-4CA6-870B-678A3117A048}"/>
              </a:ext>
            </a:extLst>
          </p:cNvPr>
          <p:cNvSpPr txBox="1"/>
          <p:nvPr/>
        </p:nvSpPr>
        <p:spPr>
          <a:xfrm>
            <a:off x="6475347" y="1700808"/>
            <a:ext cx="208823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rgbClr val="235272"/>
                </a:solidFill>
                <a:latin typeface="文悦新青年体 (非商业使用) W8" pitchFamily="50" charset="-122"/>
                <a:ea typeface="文悦新青年体 (非商业使用) W8" pitchFamily="50" charset="-122"/>
              </a:rPr>
              <a:t>2</a:t>
            </a:r>
            <a:endParaRPr lang="zh-CN" altLang="en-US" sz="28700" dirty="0">
              <a:solidFill>
                <a:srgbClr val="235272"/>
              </a:solidFill>
              <a:latin typeface="文悦新青年体 (非商业使用) W8" pitchFamily="50" charset="-122"/>
              <a:ea typeface="文悦新青年体 (非商业使用) W8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10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6AC1653-61A4-4B34-9A14-72F99D0B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472" b="3472"/>
          <a:stretch/>
        </p:blipFill>
        <p:spPr>
          <a:xfrm>
            <a:off x="0" y="635793"/>
            <a:ext cx="9144000" cy="5422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CFC230-F855-4F10-87DE-6D46167495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045" b="90735" l="6200" r="94000">
                        <a14:foregroundMark x1="6200" y1="25879" x2="6200" y2="25879"/>
                        <a14:foregroundMark x1="32400" y1="41534" x2="32400" y2="41534"/>
                        <a14:foregroundMark x1="55600" y1="46965" x2="55600" y2="46965"/>
                        <a14:foregroundMark x1="56600" y1="50479" x2="56600" y2="50479"/>
                        <a14:foregroundMark x1="91800" y1="32907" x2="91800" y2="32907"/>
                        <a14:foregroundMark x1="90800" y1="28115" x2="90800" y2="28115"/>
                        <a14:foregroundMark x1="36600" y1="41534" x2="36600" y2="41534"/>
                        <a14:foregroundMark x1="31000" y1="26518" x2="31000" y2="26518"/>
                        <a14:foregroundMark x1="74600" y1="23003" x2="91600" y2="24920"/>
                        <a14:foregroundMark x1="88975" y1="73608" x2="94000" y2="73482"/>
                        <a14:foregroundMark x1="87975" y1="73633" x2="88816" y2="73612"/>
                        <a14:foregroundMark x1="82321" y1="73774" x2="83456" y2="73746"/>
                        <a14:backgroundMark x1="93000" y1="43450" x2="88400" y2="47284"/>
                        <a14:backgroundMark x1="88400" y1="47284" x2="85800" y2="53355"/>
                        <a14:backgroundMark x1="85800" y1="53355" x2="84800" y2="59425"/>
                        <a14:backgroundMark x1="84800" y1="59425" x2="81800" y2="64537"/>
                        <a14:backgroundMark x1="81800" y1="64537" x2="85600" y2="68690"/>
                        <a14:backgroundMark x1="85600" y1="68690" x2="89800" y2="69329"/>
                        <a14:backgroundMark x1="89800" y1="69329" x2="93600" y2="55591"/>
                        <a14:backgroundMark x1="93600" y1="55591" x2="94000" y2="49840"/>
                        <a14:backgroundMark x1="91400" y1="51757" x2="82200" y2="60383"/>
                        <a14:backgroundMark x1="82200" y1="60383" x2="80600" y2="64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698" b="-3554"/>
          <a:stretch/>
        </p:blipFill>
        <p:spPr>
          <a:xfrm>
            <a:off x="1440181" y="1741170"/>
            <a:ext cx="6286500" cy="36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5EAF72F-0900-4A8B-89F8-54E02D2C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71" y="0"/>
            <a:ext cx="9286791" cy="72542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9E5ACA3-4A3D-41CB-91E6-2CCADED9B445}"/>
              </a:ext>
            </a:extLst>
          </p:cNvPr>
          <p:cNvSpPr/>
          <p:nvPr/>
        </p:nvSpPr>
        <p:spPr>
          <a:xfrm>
            <a:off x="37124" y="0"/>
            <a:ext cx="9144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06B101-BAA2-4FE1-B73B-F3CC258D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847725" cy="428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14DC9B-DFA8-4D0B-BA7D-ED6E2B096802}"/>
              </a:ext>
            </a:extLst>
          </p:cNvPr>
          <p:cNvSpPr txBox="1"/>
          <p:nvPr/>
        </p:nvSpPr>
        <p:spPr>
          <a:xfrm>
            <a:off x="883324" y="429374"/>
            <a:ext cx="361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文悦新青年体 (非商业使用) W8" pitchFamily="50" charset="-122"/>
                <a:ea typeface="文悦新青年体 (非商业使用) W8" pitchFamily="50" charset="-122"/>
              </a:rPr>
              <a:t>坦克大战带来的遐想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A8D3CD5-9E3C-4E64-964D-CC526A52F1DC}"/>
              </a:ext>
            </a:extLst>
          </p:cNvPr>
          <p:cNvSpPr/>
          <p:nvPr/>
        </p:nvSpPr>
        <p:spPr>
          <a:xfrm>
            <a:off x="5291772" y="1412776"/>
            <a:ext cx="3312368" cy="418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这个项目以近世代经典游戏的简易复刻版作为主题。通过 </a:t>
            </a:r>
            <a:r>
              <a:rPr lang="en-US" altLang="zh-CN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 </a:t>
            </a: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工具和面向对象的方法，重现经典的坦克大战游戏。</a:t>
            </a:r>
            <a:endParaRPr lang="en-US" altLang="zh-CN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游戏中将通过控制我方的坦克来摧毁敌方的坦克保护自己的“家”，把所有的敌方坦克消灭完达到胜利，而如果我方坦克被敌方坦克的子弹打中，游戏结束。</a:t>
            </a:r>
            <a:endParaRPr lang="zh-CN" altLang="en-US" b="0" i="0" dirty="0">
              <a:solidFill>
                <a:srgbClr val="33333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FF9F48-105C-47B5-8A91-050009C89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259199"/>
            <a:ext cx="2952328" cy="23997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C26060-F75A-4E84-81C2-85D29C408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27" y="4581128"/>
            <a:ext cx="3449631" cy="19918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860721B-8912-48C2-81FC-9923D86D3888}"/>
              </a:ext>
            </a:extLst>
          </p:cNvPr>
          <p:cNvSpPr txBox="1"/>
          <p:nvPr/>
        </p:nvSpPr>
        <p:spPr>
          <a:xfrm>
            <a:off x="1187624" y="3702095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2002</a:t>
            </a:r>
            <a:r>
              <a:rPr lang="zh-CN" altLang="en-US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坦克大战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6BD85EE-5B1C-4AE5-BB8A-F075B667F688}"/>
              </a:ext>
            </a:extLst>
          </p:cNvPr>
          <p:cNvSpPr txBox="1"/>
          <p:nvPr/>
        </p:nvSpPr>
        <p:spPr>
          <a:xfrm>
            <a:off x="1223628" y="412684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2020</a:t>
            </a:r>
            <a:r>
              <a:rPr lang="zh-CN" altLang="en-US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坦克大战（复刻）</a:t>
            </a:r>
          </a:p>
        </p:txBody>
      </p:sp>
    </p:spTree>
    <p:extLst>
      <p:ext uri="{BB962C8B-B14F-4D97-AF65-F5344CB8AC3E}">
        <p14:creationId xmlns:p14="http://schemas.microsoft.com/office/powerpoint/2010/main" val="246181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E9C6DEF-2F35-4835-96F4-51CF577B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20688"/>
            <a:ext cx="6248400" cy="6115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8A468B-6BB5-405E-B800-A0A5023D6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847725" cy="428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C6EA40-AA87-4A63-B1A3-74D6DCF7A367}"/>
              </a:ext>
            </a:extLst>
          </p:cNvPr>
          <p:cNvSpPr txBox="1"/>
          <p:nvPr/>
        </p:nvSpPr>
        <p:spPr>
          <a:xfrm>
            <a:off x="883324" y="429374"/>
            <a:ext cx="2896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文悦新青年体 (非商业使用) W8" pitchFamily="50" charset="-122"/>
                <a:ea typeface="文悦新青年体 (非商业使用) W8" pitchFamily="50" charset="-122"/>
              </a:rPr>
              <a:t>食用指南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5D15D2-1BE0-4226-BC37-B30ABF0CABF8}"/>
              </a:ext>
            </a:extLst>
          </p:cNvPr>
          <p:cNvSpPr txBox="1"/>
          <p:nvPr/>
        </p:nvSpPr>
        <p:spPr>
          <a:xfrm>
            <a:off x="935650" y="364502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方向键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控制坦克移动</a:t>
            </a: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7447A6-303A-4A3E-BE1E-8010DD95F046}"/>
              </a:ext>
            </a:extLst>
          </p:cNvPr>
          <p:cNvSpPr txBox="1"/>
          <p:nvPr/>
        </p:nvSpPr>
        <p:spPr>
          <a:xfrm>
            <a:off x="3579610" y="3677537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空格键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biubiubiu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23E336-A4FB-4B20-A59A-F4E416974506}"/>
              </a:ext>
            </a:extLst>
          </p:cNvPr>
          <p:cNvSpPr/>
          <p:nvPr/>
        </p:nvSpPr>
        <p:spPr>
          <a:xfrm>
            <a:off x="6550856" y="5259768"/>
            <a:ext cx="1107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Esc</a:t>
            </a: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复活吧！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00A1F8-8CFC-4321-8BA9-1BAD9EEE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08" y="1350476"/>
            <a:ext cx="2479261" cy="21680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236C72-F882-4609-AE90-967E96C59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411" y="3003559"/>
            <a:ext cx="2028825" cy="5429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A34A0F-AC14-46EF-BE9A-FCB2A7B01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088" y="2780928"/>
            <a:ext cx="2295534" cy="229553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FADB97B-CEDD-4CBD-ACCC-96142AF1210D}"/>
              </a:ext>
            </a:extLst>
          </p:cNvPr>
          <p:cNvSpPr txBox="1"/>
          <p:nvPr/>
        </p:nvSpPr>
        <p:spPr>
          <a:xfrm>
            <a:off x="920792" y="4759668"/>
            <a:ext cx="4181892" cy="113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安装指南：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解压文件，找到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tankall.py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并用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IDE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打开， 运行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IDE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即可。</a:t>
            </a:r>
          </a:p>
        </p:txBody>
      </p:sp>
    </p:spTree>
    <p:extLst>
      <p:ext uri="{BB962C8B-B14F-4D97-AF65-F5344CB8AC3E}">
        <p14:creationId xmlns:p14="http://schemas.microsoft.com/office/powerpoint/2010/main" val="58724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6F94A3-4ED1-4F06-8803-E9039363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"/>
            <a:ext cx="1760015" cy="68537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9488DC-EA8D-4301-B3F6-E424EA33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-99392"/>
            <a:ext cx="2486847" cy="22048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9923BA-1B6D-4D58-B97D-8C287C29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204" y="5018731"/>
            <a:ext cx="969796" cy="1839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B2F1BB-8F2B-4C31-8EA5-A8778C0DD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264" y="4211558"/>
            <a:ext cx="6624736" cy="3198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9F0A5F-ECC5-44E2-9911-0F6DC3868EAC}"/>
              </a:ext>
            </a:extLst>
          </p:cNvPr>
          <p:cNvSpPr txBox="1"/>
          <p:nvPr/>
        </p:nvSpPr>
        <p:spPr>
          <a:xfrm>
            <a:off x="1341724" y="4140661"/>
            <a:ext cx="146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2000" spc="100" dirty="0">
                <a:latin typeface="汉仪雅酷黑W" panose="00020600040101010101" pitchFamily="18" charset="-122"/>
                <a:ea typeface="汉仪雅酷黑W" panose="00020600040101010101" pitchFamily="18" charset="-122"/>
              </a:rPr>
              <a:t>THREE</a:t>
            </a:r>
            <a:endParaRPr lang="zh-CN" altLang="en-US" sz="2000" kern="2000" spc="100" dirty="0">
              <a:latin typeface="汉仪雅酷黑W" panose="00020600040101010101" pitchFamily="18" charset="-122"/>
              <a:ea typeface="汉仪雅酷黑W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9DD73F-DB8B-4AD4-9D4C-F34E98F1DBF0}"/>
              </a:ext>
            </a:extLst>
          </p:cNvPr>
          <p:cNvSpPr txBox="1"/>
          <p:nvPr/>
        </p:nvSpPr>
        <p:spPr>
          <a:xfrm>
            <a:off x="2990422" y="3050974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353535"/>
                </a:solidFill>
                <a:latin typeface="文悦新青年体 (非商业使用) W8" pitchFamily="50" charset="-122"/>
                <a:ea typeface="文悦新青年体 (非商业使用) W8" pitchFamily="50" charset="-122"/>
              </a:rPr>
              <a:t>开发日程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5DA37F-6090-41DD-AEB3-A298603763F3}"/>
              </a:ext>
            </a:extLst>
          </p:cNvPr>
          <p:cNvSpPr txBox="1"/>
          <p:nvPr/>
        </p:nvSpPr>
        <p:spPr>
          <a:xfrm>
            <a:off x="6475347" y="1700808"/>
            <a:ext cx="208823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rgbClr val="235272"/>
                </a:solidFill>
                <a:latin typeface="文悦新青年体 (非商业使用) W8" pitchFamily="50" charset="-122"/>
                <a:ea typeface="文悦新青年体 (非商业使用) W8" pitchFamily="50" charset="-122"/>
              </a:rPr>
              <a:t>3</a:t>
            </a:r>
            <a:endParaRPr lang="zh-CN" altLang="en-US" sz="28700" dirty="0">
              <a:solidFill>
                <a:srgbClr val="235272"/>
              </a:solidFill>
              <a:latin typeface="文悦新青年体 (非商业使用) W8" pitchFamily="50" charset="-122"/>
              <a:ea typeface="文悦新青年体 (非商业使用) W8" pitchFamily="5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3C14F8-B240-48EC-8E8C-95611EA4F780}"/>
              </a:ext>
            </a:extLst>
          </p:cNvPr>
          <p:cNvSpPr txBox="1"/>
          <p:nvPr/>
        </p:nvSpPr>
        <p:spPr>
          <a:xfrm>
            <a:off x="8174204" y="2404643"/>
            <a:ext cx="8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RD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0302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" id="{26942B13-CE9C-4B8F-85DB-B84DE6D17C81}" vid="{C7CF1857-AB90-437D-AA42-020B7FC95E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</Template>
  <TotalTime>5905</TotalTime>
  <Words>547</Words>
  <Application>Microsoft Office PowerPoint</Application>
  <PresentationFormat>全屏显示(4:3)</PresentationFormat>
  <Paragraphs>122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方正清刻本悦宋简体</vt:lpstr>
      <vt:lpstr>汉仪雅酷黑W</vt:lpstr>
      <vt:lpstr>黑体</vt:lpstr>
      <vt:lpstr>华康俪金黑W8(P)</vt:lpstr>
      <vt:lpstr>华文隶书</vt:lpstr>
      <vt:lpstr>文悦新青年体 (非商业使用) W8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Qing Hu</dc:creator>
  <cp:lastModifiedBy>yanghj_2001@163.com</cp:lastModifiedBy>
  <cp:revision>59</cp:revision>
  <dcterms:created xsi:type="dcterms:W3CDTF">2020-05-08T08:36:58Z</dcterms:created>
  <dcterms:modified xsi:type="dcterms:W3CDTF">2020-06-27T07:55:30Z</dcterms:modified>
</cp:coreProperties>
</file>